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1" r:id="rId2"/>
    <p:sldId id="257" r:id="rId3"/>
    <p:sldId id="262" r:id="rId4"/>
    <p:sldId id="263" r:id="rId5"/>
    <p:sldId id="264" r:id="rId6"/>
    <p:sldId id="267" r:id="rId7"/>
    <p:sldId id="271" r:id="rId8"/>
    <p:sldId id="265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D1BEF6-A559-4E86-970F-EB43A37EAB3D}" type="datetimeFigureOut">
              <a:rPr lang="en-US" smtClean="0"/>
              <a:pPr/>
              <a:t>2/20/2019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F29B6-F3C1-4004-9DB6-586FFC12A40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11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99E871-1ED0-4808-BB76-F4CC3DB37596}" type="datetimeFigureOut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FB7142-41EA-4870-9518-8962D1FAEA2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abheshv@manigramfs.i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Vision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To bring in professional excellence, discipline, culture and guidance for generating sustainable financial-wealth </a:t>
            </a:r>
          </a:p>
          <a:p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4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Philosophy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: To maintain highest level of ethical and professional conduct at work</a:t>
            </a:r>
          </a:p>
          <a:p>
            <a:endParaRPr lang="en-US" dirty="0" smtClean="0"/>
          </a:p>
          <a:p>
            <a:endParaRPr lang="en-US" b="1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Manigram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Financial Services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Offering complete range of financial products-services, targeting both Institutional and Retail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Equity and MF remains most focused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Unbiased offerings based on individual needs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Meetings, concalls, seminars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Distribution biz.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Product &amp;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Services..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Direct equity covers portfolio services, PMS and other advisory products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Target investment period +4-5 years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Clients base target HNI i.e. Doctors, CA, SME, Industrialist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Retail portion contribute smaller portion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Thorough research.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Monthly updates, portfolio reviews, meetings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Evaluate, restructure, build customized equity portfolio</a:t>
            </a: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Equity, Advisory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Services..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Wealth-generation, tax saving, retirements, investment for life goal, SIP, lump-sump etc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Different instrumets includes - Equity, Debt, Fixed income, Liquid fund etc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Arranging for Mutual fund seminars for segment of existing &amp; potential investors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Partnering all leading AMCs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Mutual Funds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Margin Funding – Loans against Securities.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Business loans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Working-capital loans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Ties-up with leading NBFC,Banks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Retail 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Finaning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Life and general insurance – Individual &amp; Group- comprehensive risk management offerings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Health, Personal accidental insurance</a:t>
            </a: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Insurance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Tax planning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Estate-planning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Transfer-cum-demant of shares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Financial-modeling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OJT – On the Job Training, Project mgmt</a:t>
            </a:r>
          </a:p>
          <a:p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/>
              <a:t>O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ther offerings..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Team comprising of competent professionals with +15 years experience in the financial services industry with leading MNC banks, Institutions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Strong background, research competency, Database management, Concurrent-screeners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Distribution tie-up with all leading </a:t>
            </a:r>
            <a:r>
              <a:rPr lang="en-US" sz="24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AMC </a:t>
            </a:r>
            <a:endParaRPr lang="en-US" sz="2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endParaRPr lang="en-US" sz="3000" dirty="0" smtClean="0">
              <a:solidFill>
                <a:schemeClr val="tx2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 smtClean="0">
                <a:solidFill>
                  <a:schemeClr val="tx2"/>
                </a:solidFill>
              </a:rPr>
              <a:t>T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eam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Labhesh Vadhvani : 9879560765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  <a:hlinkClick r:id="rId2"/>
              </a:rPr>
              <a:t>labheshv@manigramfs.in</a:t>
            </a:r>
            <a:r>
              <a:rPr lang="en-US" sz="2400" dirty="0" smtClean="0">
                <a:solidFill>
                  <a:schemeClr val="tx2"/>
                </a:solidFill>
              </a:rPr>
              <a:t>,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Registered Office :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GF : 114 Sampanna , Opp Havmor, Nr.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Sahkar Niketan Society, Navrangpura,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Ahmedabad : 380009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Landline No : 07948976570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/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>Contact</a:t>
            </a:r>
            <a:r>
              <a:rPr lang="en-US" sz="36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194</TotalTime>
  <Words>278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 Manigram Financial Services  </vt:lpstr>
      <vt:lpstr> Product &amp; Services.. </vt:lpstr>
      <vt:lpstr> Equity, Advisory Services..  </vt:lpstr>
      <vt:lpstr> Mutual Funds  </vt:lpstr>
      <vt:lpstr> Retail Finaning  </vt:lpstr>
      <vt:lpstr> Insurance  </vt:lpstr>
      <vt:lpstr> Other offerings..  </vt:lpstr>
      <vt:lpstr> Team  </vt:lpstr>
      <vt:lpstr> Contact  </vt:lpstr>
    </vt:vector>
  </TitlesOfParts>
  <Company>Office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Manigram Financial Services</dc:title>
  <dc:creator>admin</dc:creator>
  <cp:lastModifiedBy>Windows User</cp:lastModifiedBy>
  <cp:revision>36</cp:revision>
  <dcterms:created xsi:type="dcterms:W3CDTF">2019-01-21T14:03:18Z</dcterms:created>
  <dcterms:modified xsi:type="dcterms:W3CDTF">2019-02-20T07:02:52Z</dcterms:modified>
</cp:coreProperties>
</file>